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Differentiable 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Without those (possible infinitely) high-order</a:t>
            </a:r>
          </a:p>
          <a:p>
            <a:r>
              <a:t>paths or complex interaction types, we have "holes"</a:t>
            </a:r>
          </a:p>
          <a:p>
            <a:r>
              <a:t>in our domain, which is an issue for gradient-based</a:t>
            </a:r>
          </a:p>
          <a:p>
            <a:r>
              <a:t>optimization.</a:t>
            </a:r>
          </a:p>
          <a:p/>
          <a:p>
            <a:r>
              <a:t>What if we could have a fake transparancy that would</a:t>
            </a:r>
          </a:p>
          <a:p>
            <a:r>
              <a:t>fake a possible link between RX and TX?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 has received an increased interest in the recent year the from</a:t>
            </a:r>
          </a:p>
          <a:p>
            <a:r>
              <a:t>the radio propagation community.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see how it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That's all folks!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0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3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3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73656c5e3beeca662940f16f0e415a46b97fb55cd3f04668c1be8d60ecd3d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0e86b0a6aab5dc2dfd325e746997ee81f87f4122f796fa2010f76742e0eb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2668e120e5a192e5eeb745a0f011f9fdc00f1e2f3850f59319fe74bb32c4f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8cb93f3a8499cc5f1ed55b6592b758cf601db76b622999840a80dac62da6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a6808c54d806b5174ae440d9b89cfd96e81c6f05240597598a9aa41074cbb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647fe7fae504b21aa6f4df17e84c4e6438b85ff2750157f236731b4eaa59c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2b2cef523be670dfa4c7248f97745428fa1d74ae253a6af755fec7a62bf8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30e95a0eec419b0a348d61348bc17e654f538cd97b774867118a23138468a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79a160d2a7daf5c7c24ba80cbeb845a65f24166b5b95832272d0e4aacd3f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3c0cecefdcf14074c94845ef858cd27d57b5a163cfbd01c1633eb0402f04f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d90a013451812db4f5a91a1b5b556e3844bbb303dfb0dbe6d7a0d2b158d42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33fe31afa84ceb6c1b9e1623d875ae9653a0891342774343c76740646f6c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fa05388fe182215ec52d197d6c6f67b609f5689942628bfef9034b23df98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2c46de58e41436ea12879c08d132125af9f7cf2f5bbcb62ff344bc182549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df686883e4be3b6397628a3d1a4f57edb1848b4f01e138d6a7cd48f66376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2b2453ff3e69017f7dfca669f10ae196fc6146ece98da3ae67938d45fd4f4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a284eec82ea6381e96e17a088ac2a85c24be755bb8adbdb66150449791887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e9468e0e22e056e124d38052d05636d7dc8148043232828b83aedafd11e9f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ffb96c952711937170d70b775b4a6588f1cb2f4848146e64e4d499c0e4a60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2595793ed9f9dc4808e058e48ef58360c12def43e99a9b4f51bdbf84ecb26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d51c18b228f9f787560ad37caacc7e4db2e2fc2a1047a6617c7b4ec25b94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5f23742f015cbdbe1f1a38e583a2d670853737b9cf500bfacef5fbaacb31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5b9e447cedc123988c2102855d5ba7d2cec9a96ae25ca095983924ef2d761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7cd19916226a3ca4e4424d06cb8c392fd293757045c805ccf0092f90124b2d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fce4f80e06ba39166008853f9e33751ce98f1d69b38a1e0d1660115c82323d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80ae8b80706fa80ddbcfa50c46954f717cfc852d80e347b08de3f563c954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d01fc573d7214aa9deb8eb06b1ada5749a106ec53ad017e3a11ced1636df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ed527ce93795355863b4c11024ea6a1f58b774cdd299730d98ace93029ad9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523760bcc09482157f5b54e89b4ff06dec506ba349a847d6da9b975840883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e3f3afdc82163885bf22780d1fd3ffd2983aa8a79b81ebab853db20532d8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0f73299911860d2cd0d172be526ed591e9934b2364ebc50c7ba32148d0ae55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4d9de589887f3cec42dd01de4f349d8b8ec084baf8d0945d778601ff8bed7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dc21eafe8bde5a60248b5c2ebdbf9d79273c083c320d4a3c7d2d931a20cb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38ffe95b07e95cd431911013bc539d29d9db616635ee44c2c60e27ae59457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22d597e9b66bd9aad915e3fef38641bc912552d8551d3b73f592a43ff9ae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03a1f54478433b010430837d4875a69c96fa8acef6d7b59db739fcd5569b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09710e00ec1d250e090b85d5a1ed936a0b47a16e87db6feb14e095ce08406c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61aea13ba749a79338c3795a21142831f75ab0c36045a2459949c6f82ba5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16be5c222071fdf5cea53071af9a115ac3d3c41b9ac795f2c374bd753d3a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e6ec038e2f7923dbaef6ad7d0b4f9f17f1178863f5e83e505a7f2b1406c78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4cd151da0ae6a7c2bfefc8118699923a2c4179aeae8cd50f04057afe5ffc5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ca32fa075877333adae3aca6d4bf9f7611ddd005da883ae6e31c009a32931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